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68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 autoAdjust="0"/>
    <p:restoredTop sz="94660"/>
  </p:normalViewPr>
  <p:slideViewPr>
    <p:cSldViewPr snapToGrid="0">
      <p:cViewPr varScale="1">
        <p:scale>
          <a:sx n="63" d="100"/>
          <a:sy n="63" d="100"/>
        </p:scale>
        <p:origin x="233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3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6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3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1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2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45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1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17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05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A9B108-C4BC-4740-87E2-E74435C5B27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0F790-8934-460A-99E0-9683D4852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98C3C1-CCD6-3ACA-FE80-AB02D26E878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471"/>
            <a:ext cx="6858000" cy="88750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68DD7DA-3C83-12F0-D97C-3990EA6ED9C6}"/>
              </a:ext>
            </a:extLst>
          </p:cNvPr>
          <p:cNvSpPr txBox="1"/>
          <p:nvPr/>
        </p:nvSpPr>
        <p:spPr>
          <a:xfrm>
            <a:off x="1591894" y="6808455"/>
            <a:ext cx="1162775" cy="2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Dallas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A9AB0D-A809-E1A5-0238-CEA4829A5CC3}"/>
              </a:ext>
            </a:extLst>
          </p:cNvPr>
          <p:cNvSpPr txBox="1"/>
          <p:nvPr/>
        </p:nvSpPr>
        <p:spPr>
          <a:xfrm>
            <a:off x="5363001" y="5217139"/>
            <a:ext cx="1162775" cy="2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 err="1">
                <a:latin typeface="KG Miss Kindergarten" panose="02000000000000000000" pitchFamily="2" charset="77"/>
              </a:rPr>
              <a:t>Erimis</a:t>
            </a:r>
            <a:endParaRPr lang="en-US" sz="1235" dirty="0">
              <a:latin typeface="KG Miss Kindergarten" panose="02000000000000000000" pitchFamily="2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A62FE0-AF9E-EC68-1925-E310450597ED}"/>
              </a:ext>
            </a:extLst>
          </p:cNvPr>
          <p:cNvSpPr txBox="1"/>
          <p:nvPr/>
        </p:nvSpPr>
        <p:spPr>
          <a:xfrm>
            <a:off x="2843655" y="6793989"/>
            <a:ext cx="1162775" cy="2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 err="1">
                <a:latin typeface="KG Miss Kindergarten" panose="02000000000000000000" pitchFamily="2" charset="77"/>
              </a:rPr>
              <a:t>Gladdie</a:t>
            </a:r>
            <a:endParaRPr lang="en-US" sz="1235" dirty="0">
              <a:latin typeface="KG Miss Kindergarten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9495A5-D9A7-A6BE-A862-D1502837261E}"/>
              </a:ext>
            </a:extLst>
          </p:cNvPr>
          <p:cNvSpPr txBox="1"/>
          <p:nvPr/>
        </p:nvSpPr>
        <p:spPr>
          <a:xfrm>
            <a:off x="4095416" y="6145966"/>
            <a:ext cx="1162775" cy="472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Thanksgiving Feast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15DD1E-22D1-20AE-FDB9-4C0E58F332C3}"/>
              </a:ext>
            </a:extLst>
          </p:cNvPr>
          <p:cNvSpPr txBox="1"/>
          <p:nvPr/>
        </p:nvSpPr>
        <p:spPr>
          <a:xfrm>
            <a:off x="1591895" y="4577557"/>
            <a:ext cx="1162775" cy="472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Veterans Day</a:t>
            </a:r>
          </a:p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No School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E541F2-84FC-5B40-79BF-661246C67576}"/>
              </a:ext>
            </a:extLst>
          </p:cNvPr>
          <p:cNvSpPr txBox="1"/>
          <p:nvPr/>
        </p:nvSpPr>
        <p:spPr>
          <a:xfrm>
            <a:off x="332222" y="4482532"/>
            <a:ext cx="1162775" cy="662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Inservice Day</a:t>
            </a:r>
          </a:p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No School for Students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0C73B9-BAF0-D8D2-F86B-A627F20506F3}"/>
              </a:ext>
            </a:extLst>
          </p:cNvPr>
          <p:cNvSpPr txBox="1"/>
          <p:nvPr/>
        </p:nvSpPr>
        <p:spPr>
          <a:xfrm>
            <a:off x="332221" y="6618403"/>
            <a:ext cx="1162775" cy="472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Auden’s Birthday!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04D8CF-D1AE-EA4A-304D-9A8317BDF629}"/>
              </a:ext>
            </a:extLst>
          </p:cNvPr>
          <p:cNvSpPr txBox="1"/>
          <p:nvPr/>
        </p:nvSpPr>
        <p:spPr>
          <a:xfrm>
            <a:off x="2843657" y="5033077"/>
            <a:ext cx="1162775" cy="472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Hartlee’s Birthday!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9653FC-14FF-8F75-32B2-124898A64FAB}"/>
              </a:ext>
            </a:extLst>
          </p:cNvPr>
          <p:cNvSpPr txBox="1"/>
          <p:nvPr/>
        </p:nvSpPr>
        <p:spPr>
          <a:xfrm>
            <a:off x="4095416" y="5223129"/>
            <a:ext cx="1162775" cy="2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Zayla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46A3836-AAD6-81E3-909B-0C8DCE4658BD}"/>
              </a:ext>
            </a:extLst>
          </p:cNvPr>
          <p:cNvSpPr txBox="1"/>
          <p:nvPr/>
        </p:nvSpPr>
        <p:spPr>
          <a:xfrm>
            <a:off x="1591895" y="3644477"/>
            <a:ext cx="1162775" cy="2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Jackson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ADEDB2-18BA-FD10-0746-3F14400E16EA}"/>
              </a:ext>
            </a:extLst>
          </p:cNvPr>
          <p:cNvSpPr txBox="1"/>
          <p:nvPr/>
        </p:nvSpPr>
        <p:spPr>
          <a:xfrm>
            <a:off x="5363002" y="3644477"/>
            <a:ext cx="1162775" cy="2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Ro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1E8DC1-DDBD-51AB-2E6D-2DB0E1BA82F6}"/>
              </a:ext>
            </a:extLst>
          </p:cNvPr>
          <p:cNvSpPr txBox="1"/>
          <p:nvPr/>
        </p:nvSpPr>
        <p:spPr>
          <a:xfrm>
            <a:off x="2843656" y="3663859"/>
            <a:ext cx="1162775" cy="2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Jaylen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6E1EC1-BAD2-D725-80B0-B8237464AB9D}"/>
              </a:ext>
            </a:extLst>
          </p:cNvPr>
          <p:cNvSpPr txBox="1"/>
          <p:nvPr/>
        </p:nvSpPr>
        <p:spPr>
          <a:xfrm>
            <a:off x="4095417" y="3665567"/>
            <a:ext cx="1162775" cy="2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35" dirty="0">
                <a:latin typeface="KG Miss Kindergarten" panose="02000000000000000000" pitchFamily="2" charset="77"/>
              </a:rPr>
              <a:t>Rayan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931481-99E6-0297-7E00-ED8592131F5E}"/>
              </a:ext>
            </a:extLst>
          </p:cNvPr>
          <p:cNvSpPr txBox="1"/>
          <p:nvPr/>
        </p:nvSpPr>
        <p:spPr>
          <a:xfrm>
            <a:off x="332222" y="7436867"/>
            <a:ext cx="6193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Thanksgiving Break</a:t>
            </a:r>
          </a:p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No School</a:t>
            </a:r>
          </a:p>
        </p:txBody>
      </p:sp>
    </p:spTree>
    <p:extLst>
      <p:ext uri="{BB962C8B-B14F-4D97-AF65-F5344CB8AC3E}">
        <p14:creationId xmlns:p14="http://schemas.microsoft.com/office/powerpoint/2010/main" val="567653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Century Gothic</vt:lpstr>
      <vt:lpstr>KG Miss Kindergarten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Jamie Sirico</dc:creator>
  <cp:lastModifiedBy>Jamie Sirico</cp:lastModifiedBy>
  <cp:revision>10</cp:revision>
  <dcterms:created xsi:type="dcterms:W3CDTF">2025-10-19T23:47:57Z</dcterms:created>
  <dcterms:modified xsi:type="dcterms:W3CDTF">2025-10-30T13:25:48Z</dcterms:modified>
</cp:coreProperties>
</file>